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4" r:id="rId6"/>
    <p:sldId id="261" r:id="rId7"/>
    <p:sldId id="258" r:id="rId8"/>
    <p:sldId id="262" r:id="rId9"/>
    <p:sldId id="263" r:id="rId10"/>
    <p:sldId id="267" r:id="rId11"/>
    <p:sldId id="266" r:id="rId12"/>
    <p:sldId id="269" r:id="rId13"/>
    <p:sldId id="265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71EF-5864-17CD-4F31-BBB572D7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17A10-14D3-A2BE-4256-B5F3EC408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0B7-517C-AB3D-E80B-A5BB2AA7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0B16-21A8-FFB8-BFB5-610C3498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D934-AAA5-1B1A-B7E9-B17AEBC2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7116-FAC6-17A0-5F88-A17D3821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3ED60-B713-57B6-9CEB-E97B79744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0BFD3-F02A-6E4B-E727-E3A8A862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DCF6-51B6-B019-73D3-1C4A3B22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E1A8D-A509-5EAE-50E1-3FD5212E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AD3C8-08FB-8BCE-E2D7-2DE6A6093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B74FD-3791-A515-5176-FE98C23C2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C4B8-8462-41D5-D177-6E541F52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6562-99D9-ED45-0F7F-D5ADBB44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64CCF-A285-AF19-64DF-1A178983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90C0-0ADE-E2C2-1D18-29FE8C2A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FC81-C3F3-C6CE-89A3-348C184D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35CA3-8602-742C-FB61-0BDB31FF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3D79-F75C-AF7F-B778-6748F4A6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74D2C-3CB3-C23F-3BB8-90626D19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493F-ADDB-30E2-8E29-728F292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2B7DC-6347-5852-B875-A57D432D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024B-D41D-234D-0401-4D05596A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CA5D-B2F6-BC0F-CB12-3FA22CFD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51C06-94C1-FAD2-CA3B-95BD97F4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6E09-86BC-9D64-440E-C6371C6F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50649-D60A-1077-6873-F35217EB8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61131-812E-7EF6-95FE-0A2016A5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117A6-F0D9-A554-DEFA-1A432F90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45189-ACF3-580D-1D38-F9649498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ED55-0FF0-024E-59F6-179A4FB5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8520-28CF-B774-EC01-13550454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C238-42E7-710A-C810-4D1C9321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26634-5BEA-5442-D366-6D9A67C3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21AF7-CBFA-E29C-CC22-0FAAC7AB4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4BD49-FD12-C0D3-00E8-5D8D71F5B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C8D32-F0A3-4494-447D-84EC88EC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6618F-31DC-AAE9-FF92-C9A57641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C3E83-1822-633B-B7C4-14E24F81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FA1E-4278-49FD-C6B6-6AA7668A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5DFA4-8B1D-757C-6E3F-06F616D2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F485C-3077-3901-6707-76D8811C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DCF87-BB68-C7C7-D612-C7B65E63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7F251-2E60-1899-9263-18AF3EFB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46752-253B-4417-ED4D-9BC659B9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E8E1A-4BC0-98A1-FC45-C733F64A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D3EB-65F2-0292-3342-CC435FF5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82DE-ABFF-B350-11D8-9724D7F8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85F15-A1DB-9745-C41D-59AFD3E7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A38DF-8D26-C3BB-3239-1009D743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66C8B-B701-8511-BFE1-A1EFDC45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2A93C-B05A-BD21-BE06-6CC25746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7E15-0218-3092-594B-C425F395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81CEC-341D-822E-F50C-BDBACD7E1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5CF60-2F9C-CBDC-F8AA-5482D114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86B25-0F07-9769-4383-EDA7E717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B04D4-832D-B851-F229-AEBCCBD6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6105F-A90E-CCE2-78EC-463F29DB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34596-ED2E-E923-E2D8-5F17330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FB45F-1267-96C8-553A-3BE116713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46B5-662B-0602-FDD1-CEAFF5A86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645D-B29B-4370-BCB4-8165F5B917E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82DE8-1CB9-1D9E-1A19-E022921CF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78487-ECCC-1A05-30F6-16C78189F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71D4-0E33-4992-AA91-E28F463F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F834-001E-FAF5-AA10-19E527CD3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Physics of the Physics Petting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D099B-B105-9675-1BF7-42D3BD6BA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A535-805A-6D60-DD9D-83230CDF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D072-F326-AD7D-772E-8721837E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B9EE-EDAB-42A3-7746-BD39EFDF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 can be contagious</a:t>
            </a:r>
          </a:p>
        </p:txBody>
      </p:sp>
      <p:pic>
        <p:nvPicPr>
          <p:cNvPr id="5" name="Content Placeholder 4" descr="A hand holding a chain&#10;&#10;Description automatically generated">
            <a:extLst>
              <a:ext uri="{FF2B5EF4-FFF2-40B4-BE49-F238E27FC236}">
                <a16:creationId xmlns:a16="http://schemas.microsoft.com/office/drawing/2014/main" id="{1722EA7F-1444-1B94-AB26-A023F2BE8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732407"/>
            <a:ext cx="5750560" cy="4428239"/>
          </a:xfrm>
        </p:spPr>
      </p:pic>
    </p:spTree>
    <p:extLst>
      <p:ext uri="{BB962C8B-B14F-4D97-AF65-F5344CB8AC3E}">
        <p14:creationId xmlns:p14="http://schemas.microsoft.com/office/powerpoint/2010/main" val="35586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611A-24BB-CC4D-1A06-8E262AB1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Electromagnetism and Faraday’s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61F9-5953-1604-C6DE-3B786AF9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6A9C-7172-9CE2-6835-52DE2982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Doorbell</a:t>
            </a:r>
          </a:p>
        </p:txBody>
      </p:sp>
      <p:pic>
        <p:nvPicPr>
          <p:cNvPr id="5" name="Content Placeholder 4" descr="A bell and two blue cans&#10;&#10;Description automatically generated with medium confidence">
            <a:extLst>
              <a:ext uri="{FF2B5EF4-FFF2-40B4-BE49-F238E27FC236}">
                <a16:creationId xmlns:a16="http://schemas.microsoft.com/office/drawing/2014/main" id="{9F5FF344-FD13-1BEB-3504-F31EE7ACA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754613"/>
            <a:ext cx="6675120" cy="4555770"/>
          </a:xfrm>
        </p:spPr>
      </p:pic>
    </p:spTree>
    <p:extLst>
      <p:ext uri="{BB962C8B-B14F-4D97-AF65-F5344CB8AC3E}">
        <p14:creationId xmlns:p14="http://schemas.microsoft.com/office/powerpoint/2010/main" val="129238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BB5C-FB11-790F-2147-9E0AE912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Faraday’s Law</a:t>
            </a:r>
          </a:p>
        </p:txBody>
      </p:sp>
      <p:pic>
        <p:nvPicPr>
          <p:cNvPr id="5" name="Content Placeholder 4" descr="A tape and a box on a green surface&#10;&#10;Description automatically generated">
            <a:extLst>
              <a:ext uri="{FF2B5EF4-FFF2-40B4-BE49-F238E27FC236}">
                <a16:creationId xmlns:a16="http://schemas.microsoft.com/office/drawing/2014/main" id="{A52FFE6E-AFD8-7DCA-B187-FC1D1C15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83" y="1690688"/>
            <a:ext cx="7157997" cy="4211566"/>
          </a:xfrm>
        </p:spPr>
      </p:pic>
    </p:spTree>
    <p:extLst>
      <p:ext uri="{BB962C8B-B14F-4D97-AF65-F5344CB8AC3E}">
        <p14:creationId xmlns:p14="http://schemas.microsoft.com/office/powerpoint/2010/main" val="323400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99AE-1D16-A8C2-7A4A-9C0CC63E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sliders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6D62-6E66-DE20-30A0-CC920B933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33FB-B495-0EC6-079F-DD7C740D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real image</a:t>
            </a:r>
          </a:p>
        </p:txBody>
      </p:sp>
      <p:pic>
        <p:nvPicPr>
          <p:cNvPr id="5" name="Content Placeholder 4" descr="A ladybug on a silver bowl&#10;&#10;Description automatically generated">
            <a:extLst>
              <a:ext uri="{FF2B5EF4-FFF2-40B4-BE49-F238E27FC236}">
                <a16:creationId xmlns:a16="http://schemas.microsoft.com/office/drawing/2014/main" id="{60EAB222-29BE-95F0-E98D-98927D487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600994"/>
            <a:ext cx="7002780" cy="4860516"/>
          </a:xfrm>
        </p:spPr>
      </p:pic>
    </p:spTree>
    <p:extLst>
      <p:ext uri="{BB962C8B-B14F-4D97-AF65-F5344CB8AC3E}">
        <p14:creationId xmlns:p14="http://schemas.microsoft.com/office/powerpoint/2010/main" val="229110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B360-AC01-FC81-8196-A1EE5202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drinking bird</a:t>
            </a:r>
          </a:p>
        </p:txBody>
      </p:sp>
      <p:pic>
        <p:nvPicPr>
          <p:cNvPr id="5" name="Content Placeholder 4" descr="A toy bird standing next to a glass of water&#10;&#10;Description automatically generated">
            <a:extLst>
              <a:ext uri="{FF2B5EF4-FFF2-40B4-BE49-F238E27FC236}">
                <a16:creationId xmlns:a16="http://schemas.microsoft.com/office/drawing/2014/main" id="{37266BE1-5E83-105F-AB7B-DE1A0C36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9" y="1825625"/>
            <a:ext cx="3639902" cy="4351338"/>
          </a:xfrm>
        </p:spPr>
      </p:pic>
    </p:spTree>
    <p:extLst>
      <p:ext uri="{BB962C8B-B14F-4D97-AF65-F5344CB8AC3E}">
        <p14:creationId xmlns:p14="http://schemas.microsoft.com/office/powerpoint/2010/main" val="242323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06DE-76F9-1288-18D8-C06AC7EE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kinds of mechanical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95CF-A9C5-3CD4-2332-2B352A13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Kinetic energy</a:t>
            </a:r>
          </a:p>
          <a:p>
            <a:r>
              <a:rPr lang="en-US" dirty="0"/>
              <a:t>Gravitational potential energy</a:t>
            </a:r>
          </a:p>
          <a:p>
            <a:r>
              <a:rPr lang="en-US" dirty="0"/>
              <a:t>Elastic potential energy </a:t>
            </a:r>
          </a:p>
          <a:p>
            <a:pPr marL="0" indent="0">
              <a:buNone/>
            </a:pPr>
            <a:r>
              <a:rPr lang="en-US" dirty="0"/>
              <a:t>&gt;&gt; stretching spring, bending a metal strip, compressing 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0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0FF5-AE67-D891-DE74-5B0F5406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Rollercoaster</a:t>
            </a:r>
          </a:p>
        </p:txBody>
      </p:sp>
      <p:pic>
        <p:nvPicPr>
          <p:cNvPr id="5" name="Content Placeholder 4" descr="A young child standing in front of a chalkboard&#10;&#10;Description automatically generated">
            <a:extLst>
              <a:ext uri="{FF2B5EF4-FFF2-40B4-BE49-F238E27FC236}">
                <a16:creationId xmlns:a16="http://schemas.microsoft.com/office/drawing/2014/main" id="{06CF6AF3-1DF3-4F96-6859-15312B135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0" y="1773443"/>
            <a:ext cx="6685280" cy="4668554"/>
          </a:xfrm>
        </p:spPr>
      </p:pic>
    </p:spTree>
    <p:extLst>
      <p:ext uri="{BB962C8B-B14F-4D97-AF65-F5344CB8AC3E}">
        <p14:creationId xmlns:p14="http://schemas.microsoft.com/office/powerpoint/2010/main" val="233639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946E-A5AC-6EF4-3A36-F92FD17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on Ramp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157421-7C6C-7F05-7397-ADB3E847C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760" y="1344539"/>
            <a:ext cx="6461760" cy="5381197"/>
          </a:xfrm>
        </p:spPr>
      </p:pic>
    </p:spTree>
    <p:extLst>
      <p:ext uri="{BB962C8B-B14F-4D97-AF65-F5344CB8AC3E}">
        <p14:creationId xmlns:p14="http://schemas.microsoft.com/office/powerpoint/2010/main" val="102709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3829-9AB8-BA0B-184F-6262CD6D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tin cans attached to string&#10;&#10;Description automatically generated">
            <a:extLst>
              <a:ext uri="{FF2B5EF4-FFF2-40B4-BE49-F238E27FC236}">
                <a16:creationId xmlns:a16="http://schemas.microsoft.com/office/drawing/2014/main" id="{DEDC898C-B201-C7AC-2A27-079126014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738075" cy="4217486"/>
          </a:xfrm>
        </p:spPr>
      </p:pic>
      <p:pic>
        <p:nvPicPr>
          <p:cNvPr id="7" name="Picture 6" descr="A child standing next to a wooden box with tin cans&#10;&#10;Description automatically generated">
            <a:extLst>
              <a:ext uri="{FF2B5EF4-FFF2-40B4-BE49-F238E27FC236}">
                <a16:creationId xmlns:a16="http://schemas.microsoft.com/office/drawing/2014/main" id="{BE5BB56E-FB52-DF47-F282-E236C37E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75" y="1695768"/>
            <a:ext cx="4541678" cy="42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0A05-A4A3-746A-7FFA-BC799944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thing rolls uphill?</a:t>
            </a:r>
          </a:p>
        </p:txBody>
      </p:sp>
      <p:pic>
        <p:nvPicPr>
          <p:cNvPr id="5" name="Content Placeholder 4" descr="A white funnel on a metal rod&#10;&#10;Description automatically generated">
            <a:extLst>
              <a:ext uri="{FF2B5EF4-FFF2-40B4-BE49-F238E27FC236}">
                <a16:creationId xmlns:a16="http://schemas.microsoft.com/office/drawing/2014/main" id="{18AD60FF-698E-2ACC-C8E0-8AAC99C4E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35" y="1930400"/>
            <a:ext cx="9746539" cy="4104640"/>
          </a:xfrm>
        </p:spPr>
      </p:pic>
    </p:spTree>
    <p:extLst>
      <p:ext uri="{BB962C8B-B14F-4D97-AF65-F5344CB8AC3E}">
        <p14:creationId xmlns:p14="http://schemas.microsoft.com/office/powerpoint/2010/main" val="428350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6102-A718-428A-F5FC-88CC118E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the chime</a:t>
            </a:r>
          </a:p>
        </p:txBody>
      </p:sp>
      <p:pic>
        <p:nvPicPr>
          <p:cNvPr id="5" name="Content Placeholder 4" descr="A hammer and a sign on a wooden shelf&#10;&#10;Description automatically generated">
            <a:extLst>
              <a:ext uri="{FF2B5EF4-FFF2-40B4-BE49-F238E27FC236}">
                <a16:creationId xmlns:a16="http://schemas.microsoft.com/office/drawing/2014/main" id="{D5D4DEB9-7D42-653D-2EFE-8516B14AB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25" y="1485339"/>
            <a:ext cx="7906635" cy="5007536"/>
          </a:xfrm>
        </p:spPr>
      </p:pic>
    </p:spTree>
    <p:extLst>
      <p:ext uri="{BB962C8B-B14F-4D97-AF65-F5344CB8AC3E}">
        <p14:creationId xmlns:p14="http://schemas.microsoft.com/office/powerpoint/2010/main" val="21123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4A05-A526-E5E3-2D56-E6E6652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levitation</a:t>
            </a:r>
          </a:p>
        </p:txBody>
      </p:sp>
      <p:pic>
        <p:nvPicPr>
          <p:cNvPr id="5" name="Content Placeholder 4" descr="A black object with a black cap&#10;&#10;Description automatically generated">
            <a:extLst>
              <a:ext uri="{FF2B5EF4-FFF2-40B4-BE49-F238E27FC236}">
                <a16:creationId xmlns:a16="http://schemas.microsoft.com/office/drawing/2014/main" id="{D37F63A6-56FE-2ED7-10B6-69BE05BBA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8452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68D-6AFE-5089-B4C3-9BD14FC5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 diver</a:t>
            </a:r>
          </a:p>
        </p:txBody>
      </p:sp>
      <p:pic>
        <p:nvPicPr>
          <p:cNvPr id="5" name="Content Placeholder 4" descr="A clear glass bottle with a black cap&#10;&#10;Description automatically generated">
            <a:extLst>
              <a:ext uri="{FF2B5EF4-FFF2-40B4-BE49-F238E27FC236}">
                <a16:creationId xmlns:a16="http://schemas.microsoft.com/office/drawing/2014/main" id="{9B25EED0-0FB2-BE13-A186-DDD763A8B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1413947"/>
            <a:ext cx="2448560" cy="5239919"/>
          </a:xfrm>
        </p:spPr>
      </p:pic>
      <p:pic>
        <p:nvPicPr>
          <p:cNvPr id="7" name="Picture 6" descr="A hand holding a bottle of water&#10;&#10;Description automatically generated">
            <a:extLst>
              <a:ext uri="{FF2B5EF4-FFF2-40B4-BE49-F238E27FC236}">
                <a16:creationId xmlns:a16="http://schemas.microsoft.com/office/drawing/2014/main" id="{06A36D20-613E-D948-5B12-67587A8A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413947"/>
            <a:ext cx="3929939" cy="52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7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Physics of the Physics Petting Zoo</vt:lpstr>
      <vt:lpstr>Various kinds of mechanical energy</vt:lpstr>
      <vt:lpstr>Rollercoaster</vt:lpstr>
      <vt:lpstr>Truck on Ramp</vt:lpstr>
      <vt:lpstr>PowerPoint Presentation</vt:lpstr>
      <vt:lpstr>This thing rolls uphill?</vt:lpstr>
      <vt:lpstr>Ring the chime</vt:lpstr>
      <vt:lpstr>Magnetic levitation</vt:lpstr>
      <vt:lpstr>Bottle diver</vt:lpstr>
      <vt:lpstr>Magnetism</vt:lpstr>
      <vt:lpstr>Magnetism can be contagious</vt:lpstr>
      <vt:lpstr>Electromagnetism and Faraday’s law</vt:lpstr>
      <vt:lpstr>Doorbell</vt:lpstr>
      <vt:lpstr>Faraday’s Law</vt:lpstr>
      <vt:lpstr>Slow sliders</vt:lpstr>
      <vt:lpstr>A very real image</vt:lpstr>
      <vt:lpstr>The drinking bird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the Physics Petting Zoo</dc:title>
  <dc:creator>Straley, Joseph P.</dc:creator>
  <cp:lastModifiedBy>Straley, Joseph P.</cp:lastModifiedBy>
  <cp:revision>1</cp:revision>
  <dcterms:created xsi:type="dcterms:W3CDTF">2023-09-09T00:43:22Z</dcterms:created>
  <dcterms:modified xsi:type="dcterms:W3CDTF">2023-09-09T01:25:32Z</dcterms:modified>
</cp:coreProperties>
</file>